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9"/>
  </p:notesMasterIdLst>
  <p:sldIdLst>
    <p:sldId id="256" r:id="rId2"/>
    <p:sldId id="275" r:id="rId3"/>
    <p:sldId id="258" r:id="rId4"/>
    <p:sldId id="260" r:id="rId5"/>
    <p:sldId id="262" r:id="rId6"/>
    <p:sldId id="270" r:id="rId7"/>
    <p:sldId id="271" r:id="rId8"/>
    <p:sldId id="272" r:id="rId9"/>
    <p:sldId id="273" r:id="rId10"/>
    <p:sldId id="274" r:id="rId11"/>
    <p:sldId id="282" r:id="rId12"/>
    <p:sldId id="266" r:id="rId13"/>
    <p:sldId id="276" r:id="rId14"/>
    <p:sldId id="277" r:id="rId15"/>
    <p:sldId id="269" r:id="rId16"/>
    <p:sldId id="280" r:id="rId17"/>
    <p:sldId id="28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6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F9D00F-D43E-4ACD-BE5A-9A97069856A5}" type="datetimeFigureOut">
              <a:rPr lang="en-US" smtClean="0"/>
              <a:t>9/11/2012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7BB91F-0E98-4534-843C-202FAE3E7B60}" type="slidenum">
              <a:rPr lang="en-US" smtClean="0"/>
              <a:t>‹#›</a:t>
            </a:fld>
            <a:endParaRPr lang="en-US"/>
          </a:p>
        </p:txBody>
      </p:sp>
    </p:spTree>
    <p:extLst>
      <p:ext uri="{BB962C8B-B14F-4D97-AF65-F5344CB8AC3E}">
        <p14:creationId xmlns:p14="http://schemas.microsoft.com/office/powerpoint/2010/main" val="1072935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7BB91F-0E98-4534-843C-202FAE3E7B60}" type="slidenum">
              <a:rPr lang="en-US" smtClean="0"/>
              <a:t>12</a:t>
            </a:fld>
            <a:endParaRPr lang="en-US"/>
          </a:p>
        </p:txBody>
      </p:sp>
    </p:spTree>
    <p:extLst>
      <p:ext uri="{BB962C8B-B14F-4D97-AF65-F5344CB8AC3E}">
        <p14:creationId xmlns:p14="http://schemas.microsoft.com/office/powerpoint/2010/main" val="601041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1D8BD707-D9CF-40AE-B4C6-C98DA3205C09}" type="datetimeFigureOut">
              <a:rPr lang="en-US" smtClean="0"/>
              <a:pPr/>
              <a:t>9/11/2012</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9/11/2012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9/11/2012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9/11/2012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9/11/2012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9/11/2012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1D8BD707-D9CF-40AE-B4C6-C98DA3205C09}" type="datetimeFigureOut">
              <a:rPr lang="en-US" smtClean="0"/>
              <a:pPr/>
              <a:t>9/11/2012</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9/11/2012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D8BD707-D9CF-40AE-B4C6-C98DA3205C09}" type="datetimeFigureOut">
              <a:rPr lang="en-US" smtClean="0"/>
              <a:pPr/>
              <a:t>9/11/2012</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753850" y="838200"/>
            <a:ext cx="7772400" cy="1543050"/>
          </a:xfrm>
        </p:spPr>
        <p:txBody>
          <a:bodyPr/>
          <a:lstStyle/>
          <a:p>
            <a:r>
              <a:rPr lang="en-US" b="1" dirty="0" smtClean="0">
                <a:solidFill>
                  <a:srgbClr val="FF0000"/>
                </a:solidFill>
              </a:rPr>
              <a:t>NANO ROBOTICS IN HEART SURGERY</a:t>
            </a:r>
            <a:endParaRPr lang="en-US" b="1" dirty="0">
              <a:solidFill>
                <a:srgbClr val="FF0000"/>
              </a:solidFill>
            </a:endParaRPr>
          </a:p>
        </p:txBody>
      </p:sp>
      <p:sp>
        <p:nvSpPr>
          <p:cNvPr id="3" name="Subtitle 2"/>
          <p:cNvSpPr>
            <a:spLocks noGrp="1"/>
          </p:cNvSpPr>
          <p:nvPr>
            <p:ph type="subTitle" idx="1"/>
          </p:nvPr>
        </p:nvSpPr>
        <p:spPr>
          <a:xfrm>
            <a:off x="381000" y="3817513"/>
            <a:ext cx="6400800" cy="1752600"/>
          </a:xfrm>
        </p:spPr>
        <p:txBody>
          <a:bodyPr/>
          <a:lstStyle/>
          <a:p>
            <a:r>
              <a:rPr lang="en-US" dirty="0" smtClean="0"/>
              <a:t>By</a:t>
            </a:r>
          </a:p>
          <a:p>
            <a:r>
              <a:rPr lang="en-US" dirty="0" smtClean="0"/>
              <a:t>P.NAGARAJU</a:t>
            </a:r>
            <a:endParaRPr lang="en-US" dirty="0"/>
          </a:p>
        </p:txBody>
      </p:sp>
      <p:sp>
        <p:nvSpPr>
          <p:cNvPr id="4" name="TextBox 3"/>
          <p:cNvSpPr txBox="1"/>
          <p:nvPr/>
        </p:nvSpPr>
        <p:spPr>
          <a:xfrm>
            <a:off x="762000" y="2784762"/>
            <a:ext cx="7807650" cy="430887"/>
          </a:xfrm>
          <a:prstGeom prst="rect">
            <a:avLst/>
          </a:prstGeom>
          <a:noFill/>
        </p:spPr>
        <p:txBody>
          <a:bodyPr wrap="none" rtlCol="0">
            <a:spAutoFit/>
          </a:bodyPr>
          <a:lstStyle/>
          <a:p>
            <a:r>
              <a:rPr lang="en-US" sz="2200" b="1" dirty="0" smtClean="0">
                <a:latin typeface="Times New Roman" pitchFamily="18" charset="0"/>
                <a:cs typeface="Times New Roman" pitchFamily="18" charset="0"/>
              </a:rPr>
              <a:t>LAKI REDDY BALI REDDY COLLEGE OF ENGINEERING</a:t>
            </a:r>
            <a:endParaRPr lang="en-US" sz="2200" b="1" dirty="0">
              <a:latin typeface="Times New Roman" pitchFamily="18" charset="0"/>
              <a:cs typeface="Times New Roman"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0129" y="3581400"/>
            <a:ext cx="1791392" cy="1986422"/>
          </a:xfrm>
          <a:prstGeom prst="rect">
            <a:avLst/>
          </a:prstGeom>
        </p:spPr>
      </p:pic>
      <p:sp>
        <p:nvSpPr>
          <p:cNvPr id="6" name="TextBox 5"/>
          <p:cNvSpPr txBox="1"/>
          <p:nvPr/>
        </p:nvSpPr>
        <p:spPr>
          <a:xfrm>
            <a:off x="457200" y="5796422"/>
            <a:ext cx="1231427" cy="923330"/>
          </a:xfrm>
          <a:prstGeom prst="rect">
            <a:avLst/>
          </a:prstGeom>
          <a:noFill/>
        </p:spPr>
        <p:txBody>
          <a:bodyPr wrap="none" rtlCol="0">
            <a:spAutoFit/>
          </a:bodyPr>
          <a:lstStyle/>
          <a:p>
            <a:r>
              <a:rPr lang="en-US" dirty="0" smtClean="0"/>
              <a:t>3</a:t>
            </a:r>
            <a:r>
              <a:rPr lang="en-US" baseline="30000" dirty="0" smtClean="0"/>
              <a:t>RD</a:t>
            </a:r>
            <a:r>
              <a:rPr lang="en-US" dirty="0" smtClean="0"/>
              <a:t>  YEAR </a:t>
            </a:r>
          </a:p>
          <a:p>
            <a:r>
              <a:rPr lang="en-US" dirty="0" smtClean="0"/>
              <a:t>101A60105</a:t>
            </a:r>
            <a:endParaRPr lang="en-US" dirty="0"/>
          </a:p>
          <a:p>
            <a:endParaRPr lang="en-US" dirty="0"/>
          </a:p>
        </p:txBody>
      </p:sp>
    </p:spTree>
    <p:extLst>
      <p:ext uri="{BB962C8B-B14F-4D97-AF65-F5344CB8AC3E}">
        <p14:creationId xmlns:p14="http://schemas.microsoft.com/office/powerpoint/2010/main" val="13618847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Introduction</a:t>
            </a:r>
          </a:p>
          <a:p>
            <a:r>
              <a:rPr lang="en-US" dirty="0" smtClean="0"/>
              <a:t>Venn diagram representation of Nano</a:t>
            </a:r>
          </a:p>
          <a:p>
            <a:r>
              <a:rPr lang="en-US" dirty="0" smtClean="0"/>
              <a:t>Structure of Nano robot</a:t>
            </a:r>
          </a:p>
          <a:p>
            <a:r>
              <a:rPr lang="en-US" dirty="0" smtClean="0"/>
              <a:t>Molecular sorting  routers</a:t>
            </a:r>
          </a:p>
          <a:p>
            <a:r>
              <a:rPr lang="en-US" dirty="0" smtClean="0"/>
              <a:t>Propellers</a:t>
            </a:r>
          </a:p>
          <a:p>
            <a:r>
              <a:rPr lang="en-US" dirty="0" smtClean="0"/>
              <a:t>Injection of Nano robot</a:t>
            </a:r>
          </a:p>
          <a:p>
            <a:r>
              <a:rPr lang="en-US" dirty="0" smtClean="0"/>
              <a:t>Navigation</a:t>
            </a:r>
          </a:p>
          <a:p>
            <a:r>
              <a:rPr lang="en-US" dirty="0" smtClean="0"/>
              <a:t>Positioning</a:t>
            </a:r>
          </a:p>
          <a:p>
            <a:r>
              <a:rPr lang="en-US" dirty="0" smtClean="0"/>
              <a:t>Removal of deposits</a:t>
            </a:r>
          </a:p>
          <a:p>
            <a:r>
              <a:rPr lang="en-US" dirty="0" smtClean="0"/>
              <a:t>Advantages</a:t>
            </a:r>
          </a:p>
          <a:p>
            <a:r>
              <a:rPr lang="en-US" dirty="0" smtClean="0"/>
              <a:t>Disadvantages</a:t>
            </a:r>
          </a:p>
          <a:p>
            <a:r>
              <a:rPr lang="en-US" dirty="0" smtClean="0"/>
              <a:t>Conclusion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54314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INTRODUCTION</a:t>
            </a:r>
            <a:endParaRPr lang="en-US" dirty="0"/>
          </a:p>
        </p:txBody>
      </p:sp>
      <p:sp>
        <p:nvSpPr>
          <p:cNvPr id="9" name="Content Placeholder 8"/>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Nano robots </a:t>
            </a:r>
            <a:r>
              <a:rPr lang="en-US" dirty="0">
                <a:latin typeface="Times New Roman" pitchFamily="18" charset="0"/>
                <a:cs typeface="Times New Roman" pitchFamily="18" charset="0"/>
              </a:rPr>
              <a:t>are tiny machines used to cure diseases </a:t>
            </a:r>
            <a:r>
              <a:rPr lang="en-US" dirty="0" smtClean="0">
                <a:latin typeface="Times New Roman" pitchFamily="18" charset="0"/>
                <a:cs typeface="Times New Roman" pitchFamily="18" charset="0"/>
              </a:rPr>
              <a:t>in human </a:t>
            </a:r>
            <a:r>
              <a:rPr lang="en-US" dirty="0">
                <a:latin typeface="Times New Roman" pitchFamily="18" charset="0"/>
                <a:cs typeface="Times New Roman" pitchFamily="18" charset="0"/>
              </a:rPr>
              <a:t>or in any organism</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Performs task at </a:t>
            </a:r>
            <a:r>
              <a:rPr lang="en-US" dirty="0" smtClean="0">
                <a:latin typeface="Times New Roman" pitchFamily="18" charset="0"/>
                <a:cs typeface="Times New Roman" pitchFamily="18" charset="0"/>
              </a:rPr>
              <a:t>Nano scale </a:t>
            </a:r>
            <a:r>
              <a:rPr lang="en-US" dirty="0">
                <a:latin typeface="Times New Roman" pitchFamily="18" charset="0"/>
                <a:cs typeface="Times New Roman" pitchFamily="18" charset="0"/>
              </a:rPr>
              <a:t>dimensions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A </a:t>
            </a:r>
            <a:r>
              <a:rPr lang="en-US" dirty="0" smtClean="0">
                <a:latin typeface="Times New Roman" pitchFamily="18" charset="0"/>
                <a:cs typeface="Times New Roman" pitchFamily="18" charset="0"/>
              </a:rPr>
              <a:t>Nano robot </a:t>
            </a:r>
            <a:r>
              <a:rPr lang="en-US" dirty="0">
                <a:latin typeface="Times New Roman" pitchFamily="18" charset="0"/>
                <a:cs typeface="Times New Roman" pitchFamily="18" charset="0"/>
              </a:rPr>
              <a:t>is a specialized </a:t>
            </a:r>
            <a:r>
              <a:rPr lang="en-US" dirty="0" smtClean="0">
                <a:latin typeface="Times New Roman" pitchFamily="18" charset="0"/>
                <a:cs typeface="Times New Roman" pitchFamily="18" charset="0"/>
              </a:rPr>
              <a:t>Nano machine </a:t>
            </a:r>
            <a:r>
              <a:rPr lang="en-US" dirty="0">
                <a:latin typeface="Times New Roman" pitchFamily="18" charset="0"/>
                <a:cs typeface="Times New Roman" pitchFamily="18" charset="0"/>
              </a:rPr>
              <a:t>designed to perform a specific task or tasks repeatedly and with precision.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Nano robots </a:t>
            </a:r>
            <a:r>
              <a:rPr lang="en-US" dirty="0">
                <a:latin typeface="Times New Roman" pitchFamily="18" charset="0"/>
                <a:cs typeface="Times New Roman" pitchFamily="18" charset="0"/>
              </a:rPr>
              <a:t>have dimensions on the order of nanometers </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Three microns is about the maximum size for </a:t>
            </a:r>
            <a:r>
              <a:rPr lang="en-US" dirty="0" smtClean="0">
                <a:latin typeface="Times New Roman" pitchFamily="18" charset="0"/>
                <a:cs typeface="Times New Roman" pitchFamily="18" charset="0"/>
              </a:rPr>
              <a:t>blood borne </a:t>
            </a:r>
            <a:r>
              <a:rPr lang="en-US" dirty="0">
                <a:latin typeface="Times New Roman" pitchFamily="18" charset="0"/>
                <a:cs typeface="Times New Roman" pitchFamily="18" charset="0"/>
              </a:rPr>
              <a:t>medical </a:t>
            </a:r>
            <a:r>
              <a:rPr lang="en-US" dirty="0" smtClean="0">
                <a:latin typeface="Times New Roman" pitchFamily="18" charset="0"/>
                <a:cs typeface="Times New Roman" pitchFamily="18" charset="0"/>
              </a:rPr>
              <a:t>Nano robots, </a:t>
            </a:r>
            <a:r>
              <a:rPr lang="en-US" dirty="0">
                <a:latin typeface="Times New Roman" pitchFamily="18" charset="0"/>
                <a:cs typeface="Times New Roman" pitchFamily="18" charset="0"/>
              </a:rPr>
              <a:t>due to the capacity passage requirements.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Nano robots </a:t>
            </a:r>
            <a:r>
              <a:rPr lang="en-US" dirty="0">
                <a:latin typeface="Times New Roman" pitchFamily="18" charset="0"/>
                <a:cs typeface="Times New Roman" pitchFamily="18" charset="0"/>
              </a:rPr>
              <a:t>can be injected into the body by means of one centimeter cube needle </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8594990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Venn diagram representation for Nano</a:t>
            </a:r>
            <a:endParaRPr lang="en-US" dirty="0"/>
          </a:p>
        </p:txBody>
      </p:sp>
      <p:sp>
        <p:nvSpPr>
          <p:cNvPr id="2" name="Content Placeholder 1"/>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0388" y="3048000"/>
            <a:ext cx="2943225"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5084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STRUCTURE OF NANO </a:t>
            </a:r>
            <a:r>
              <a:rPr lang="en-US" dirty="0" smtClean="0"/>
              <a:t>ROBOT</a:t>
            </a:r>
            <a:endParaRPr lang="en-US" dirty="0"/>
          </a:p>
        </p:txBody>
      </p:sp>
      <p:sp>
        <p:nvSpPr>
          <p:cNvPr id="2" name="Content Placeholder 1"/>
          <p:cNvSpPr>
            <a:spLocks noGrp="1"/>
          </p:cNvSpPr>
          <p:nvPr>
            <p:ph idx="1"/>
          </p:nvPr>
        </p:nvSpPr>
        <p:spPr/>
        <p:txBody>
          <a:bodyPr>
            <a:normAutofit fontScale="85000" lnSpcReduction="20000"/>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a:t>It is constructed with various </a:t>
            </a:r>
            <a:r>
              <a:rPr lang="en-US" dirty="0" smtClean="0"/>
              <a:t>Nano mechanical </a:t>
            </a:r>
            <a:r>
              <a:rPr lang="en-US" dirty="0"/>
              <a:t>devices and </a:t>
            </a:r>
            <a:r>
              <a:rPr lang="en-US" dirty="0" smtClean="0"/>
              <a:t>Nano sensors </a:t>
            </a:r>
            <a:r>
              <a:rPr lang="en-US" dirty="0"/>
              <a:t>like. </a:t>
            </a:r>
            <a:endParaRPr lang="en-US" dirty="0" smtClean="0"/>
          </a:p>
          <a:p>
            <a:pPr lvl="7"/>
            <a:r>
              <a:rPr lang="en-US" dirty="0"/>
              <a:t>Molecular sorting rotors </a:t>
            </a:r>
            <a:endParaRPr lang="en-US" dirty="0" smtClean="0"/>
          </a:p>
          <a:p>
            <a:pPr lvl="7"/>
            <a:r>
              <a:rPr lang="en-US" dirty="0"/>
              <a:t>Propeller </a:t>
            </a:r>
            <a:endParaRPr lang="en-US" dirty="0" smtClean="0"/>
          </a:p>
          <a:p>
            <a:pPr lvl="7"/>
            <a:r>
              <a:rPr lang="en-US" dirty="0" smtClean="0"/>
              <a:t>Fins</a:t>
            </a:r>
          </a:p>
          <a:p>
            <a:pPr lvl="7"/>
            <a:r>
              <a:rPr lang="en-US" dirty="0" smtClean="0"/>
              <a:t>sensors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4491" y="1676400"/>
            <a:ext cx="3075709" cy="2434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78569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MOLECULAR SORTING </a:t>
            </a:r>
            <a:r>
              <a:rPr lang="en-US" b="1" dirty="0" smtClean="0"/>
              <a:t>ROTORS</a:t>
            </a:r>
            <a:endParaRPr lang="en-US" dirty="0"/>
          </a:p>
        </p:txBody>
      </p:sp>
      <p:sp>
        <p:nvSpPr>
          <p:cNvPr id="3" name="Content Placeholder 2"/>
          <p:cNvSpPr>
            <a:spLocks noGrp="1"/>
          </p:cNvSpPr>
          <p:nvPr>
            <p:ph idx="1"/>
          </p:nvPr>
        </p:nvSpPr>
        <p:spPr/>
        <p:txBody>
          <a:bodyPr>
            <a:normAutofit fontScale="92500" lnSpcReduction="10000"/>
          </a:bodyPr>
          <a:lstStyle/>
          <a:p>
            <a:r>
              <a:rPr lang="en-US" dirty="0"/>
              <a:t>It is made up of carbon nanotubes. Simply a sheet of carbon atom forms a carbon </a:t>
            </a:r>
            <a:r>
              <a:rPr lang="en-US" dirty="0" smtClean="0"/>
              <a:t>nanotube.</a:t>
            </a:r>
          </a:p>
          <a:p>
            <a:r>
              <a:rPr lang="en-US" dirty="0"/>
              <a:t>In that, a roll having only one sheet of carbon atoms is known as single walled carbon nanotubes (SWNT). Thus the electrical properties of SWNT’s can be used to generate mechanical motion from electrical energy</a:t>
            </a:r>
            <a:r>
              <a:rPr lang="en-US" dirty="0" smtClean="0"/>
              <a:t>.</a:t>
            </a:r>
          </a:p>
          <a:p>
            <a:r>
              <a:rPr lang="en-US" dirty="0"/>
              <a:t>One of the main advantages of these SWNT’s is operating at the molecular </a:t>
            </a:r>
            <a:r>
              <a:rPr lang="en-US" dirty="0" smtClean="0"/>
              <a:t>level and they substitute Nano gears with axle for changing the direction of movement.</a:t>
            </a:r>
            <a:endParaRPr lang="en-US" dirty="0"/>
          </a:p>
        </p:txBody>
      </p:sp>
    </p:spTree>
    <p:extLst>
      <p:ext uri="{BB962C8B-B14F-4D97-AF65-F5344CB8AC3E}">
        <p14:creationId xmlns:p14="http://schemas.microsoft.com/office/powerpoint/2010/main" val="4737188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cap="small" dirty="0" smtClean="0"/>
              <a:t>PROPELLER</a:t>
            </a:r>
            <a:endParaRPr lang="en-US" dirty="0"/>
          </a:p>
        </p:txBody>
      </p:sp>
      <p:sp>
        <p:nvSpPr>
          <p:cNvPr id="3" name="Content Placeholder 2"/>
          <p:cNvSpPr>
            <a:spLocks noGrp="1"/>
          </p:cNvSpPr>
          <p:nvPr>
            <p:ph idx="1"/>
          </p:nvPr>
        </p:nvSpPr>
        <p:spPr/>
        <p:txBody>
          <a:bodyPr/>
          <a:lstStyle/>
          <a:p>
            <a:r>
              <a:rPr lang="en-US" dirty="0"/>
              <a:t>The word propeller in ship is used to drive forward the device against water. Like that in </a:t>
            </a:r>
            <a:r>
              <a:rPr lang="en-US" dirty="0" smtClean="0"/>
              <a:t>Nano robots </a:t>
            </a:r>
            <a:r>
              <a:rPr lang="en-US" dirty="0"/>
              <a:t>it is used to drive forward against the blood stream. Fins , fitted along with the propellers, are used to propel the device</a:t>
            </a:r>
            <a:r>
              <a:rPr lang="en-US" dirty="0" smtClean="0"/>
              <a:t>.</a:t>
            </a:r>
          </a:p>
          <a:p>
            <a:endParaRPr lang="en-US" dirty="0"/>
          </a:p>
          <a:p>
            <a:pPr marL="0" indent="0">
              <a:buNone/>
            </a:pPr>
            <a:endParaRPr lang="en-US" b="1" dirty="0"/>
          </a:p>
          <a:p>
            <a:endParaRPr lang="en-US" dirty="0"/>
          </a:p>
        </p:txBody>
      </p:sp>
    </p:spTree>
    <p:extLst>
      <p:ext uri="{BB962C8B-B14F-4D97-AF65-F5344CB8AC3E}">
        <p14:creationId xmlns:p14="http://schemas.microsoft.com/office/powerpoint/2010/main" val="21172442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INJECTION OF </a:t>
            </a:r>
            <a:r>
              <a:rPr lang="en-US" b="1" dirty="0" smtClean="0"/>
              <a:t>NANOROBOTS</a:t>
            </a:r>
            <a:endParaRPr lang="en-US" dirty="0"/>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we made the </a:t>
            </a:r>
            <a:r>
              <a:rPr lang="en-US" dirty="0" smtClean="0">
                <a:latin typeface="Times New Roman" pitchFamily="18" charset="0"/>
                <a:cs typeface="Times New Roman" pitchFamily="18" charset="0"/>
              </a:rPr>
              <a:t>Nano robots </a:t>
            </a:r>
            <a:r>
              <a:rPr lang="en-US" dirty="0">
                <a:latin typeface="Times New Roman" pitchFamily="18" charset="0"/>
                <a:cs typeface="Times New Roman" pitchFamily="18" charset="0"/>
              </a:rPr>
              <a:t>smaller than the blood vessels as it can travel.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Femoral </a:t>
            </a:r>
            <a:r>
              <a:rPr lang="en-US" dirty="0">
                <a:latin typeface="Times New Roman" pitchFamily="18" charset="0"/>
                <a:cs typeface="Times New Roman" pitchFamily="18" charset="0"/>
              </a:rPr>
              <a:t>artery in the leg is considered to be a largest artery in our body.</a:t>
            </a:r>
          </a:p>
          <a:p>
            <a:r>
              <a:rPr lang="en-US" dirty="0" smtClean="0">
                <a:latin typeface="Times New Roman" pitchFamily="18" charset="0"/>
                <a:cs typeface="Times New Roman" pitchFamily="18" charset="0"/>
              </a:rPr>
              <a:t>The Nano robot is injected trough this artery.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102869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NAVIGATION</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 </a:t>
            </a:r>
            <a:r>
              <a:rPr lang="en-US" dirty="0">
                <a:latin typeface="Times New Roman" pitchFamily="18" charset="0"/>
                <a:cs typeface="Times New Roman" pitchFamily="18" charset="0"/>
              </a:rPr>
              <a:t>In order to move the </a:t>
            </a:r>
            <a:r>
              <a:rPr lang="en-US" dirty="0" smtClean="0">
                <a:latin typeface="Times New Roman" pitchFamily="18" charset="0"/>
                <a:cs typeface="Times New Roman" pitchFamily="18" charset="0"/>
              </a:rPr>
              <a:t>Nano robots </a:t>
            </a:r>
            <a:r>
              <a:rPr lang="en-US" dirty="0">
                <a:latin typeface="Times New Roman" pitchFamily="18" charset="0"/>
                <a:cs typeface="Times New Roman" pitchFamily="18" charset="0"/>
              </a:rPr>
              <a:t>in blood flow, following things are very important </a:t>
            </a:r>
            <a:r>
              <a:rPr lang="en-US" dirty="0" smtClean="0">
                <a:latin typeface="Times New Roman" pitchFamily="18" charset="0"/>
                <a:cs typeface="Times New Roman" pitchFamily="18" charset="0"/>
              </a:rPr>
              <a:t>..</a:t>
            </a:r>
          </a:p>
          <a:p>
            <a:pPr lvl="2"/>
            <a:r>
              <a:rPr lang="en-US" b="1" dirty="0">
                <a:latin typeface="Times New Roman" pitchFamily="18" charset="0"/>
                <a:cs typeface="Times New Roman" pitchFamily="18" charset="0"/>
              </a:rPr>
              <a:t>Speed of </a:t>
            </a:r>
            <a:r>
              <a:rPr lang="en-US" b="1" dirty="0" smtClean="0">
                <a:latin typeface="Times New Roman" pitchFamily="18" charset="0"/>
                <a:cs typeface="Times New Roman" pitchFamily="18" charset="0"/>
              </a:rPr>
              <a:t>blood</a:t>
            </a:r>
          </a:p>
          <a:p>
            <a:pPr lvl="2"/>
            <a:endParaRPr lang="en-US" dirty="0">
              <a:latin typeface="Times New Roman" pitchFamily="18" charset="0"/>
              <a:cs typeface="Times New Roman" pitchFamily="18" charset="0"/>
            </a:endParaRPr>
          </a:p>
          <a:p>
            <a:pPr lvl="2"/>
            <a:r>
              <a:rPr lang="en-US" b="1" dirty="0">
                <a:latin typeface="Times New Roman" pitchFamily="18" charset="0"/>
                <a:cs typeface="Times New Roman" pitchFamily="18" charset="0"/>
              </a:rPr>
              <a:t>Get through the heart without </a:t>
            </a:r>
            <a:r>
              <a:rPr lang="en-US" b="1" dirty="0" smtClean="0">
                <a:latin typeface="Times New Roman" pitchFamily="18" charset="0"/>
                <a:cs typeface="Times New Roman" pitchFamily="18" charset="0"/>
              </a:rPr>
              <a:t>struck</a:t>
            </a:r>
          </a:p>
          <a:p>
            <a:pPr lvl="2"/>
            <a:endParaRPr lang="en-US" dirty="0">
              <a:latin typeface="Times New Roman" pitchFamily="18" charset="0"/>
              <a:cs typeface="Times New Roman" pitchFamily="18" charset="0"/>
            </a:endParaRPr>
          </a:p>
          <a:p>
            <a:pPr lvl="2"/>
            <a:r>
              <a:rPr lang="en-US" b="1" dirty="0" smtClean="0">
                <a:latin typeface="Times New Roman" pitchFamily="18" charset="0"/>
                <a:cs typeface="Times New Roman" pitchFamily="18" charset="0"/>
              </a:rPr>
              <a:t>React </a:t>
            </a:r>
            <a:r>
              <a:rPr lang="en-US" b="1" dirty="0">
                <a:latin typeface="Times New Roman" pitchFamily="18" charset="0"/>
                <a:cs typeface="Times New Roman" pitchFamily="18" charset="0"/>
              </a:rPr>
              <a:t>with changes in blood flow </a:t>
            </a:r>
            <a:r>
              <a:rPr lang="en-US" b="1" dirty="0" smtClean="0">
                <a:latin typeface="Times New Roman" pitchFamily="18" charset="0"/>
                <a:cs typeface="Times New Roman" pitchFamily="18" charset="0"/>
              </a:rPr>
              <a:t>rate</a:t>
            </a:r>
          </a:p>
          <a:p>
            <a:pPr lvl="2"/>
            <a:endParaRPr lang="en-US" dirty="0">
              <a:latin typeface="Times New Roman" pitchFamily="18" charset="0"/>
              <a:cs typeface="Times New Roman" pitchFamily="18" charset="0"/>
            </a:endParaRPr>
          </a:p>
          <a:p>
            <a:pPr lvl="2"/>
            <a:r>
              <a:rPr lang="en-US" b="1" dirty="0">
                <a:latin typeface="Times New Roman" pitchFamily="18" charset="0"/>
                <a:cs typeface="Times New Roman" pitchFamily="18" charset="0"/>
              </a:rPr>
              <a:t>Able to change the direction according to the blood </a:t>
            </a:r>
            <a:r>
              <a:rPr lang="en-US" b="1" dirty="0" smtClean="0">
                <a:latin typeface="Times New Roman" pitchFamily="18" charset="0"/>
                <a:cs typeface="Times New Roman" pitchFamily="18" charset="0"/>
              </a:rPr>
              <a:t>stream</a:t>
            </a:r>
          </a:p>
          <a:p>
            <a:pPr lvl="2"/>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To satisfy the above consideration we have to make the </a:t>
            </a:r>
            <a:r>
              <a:rPr lang="en-US" dirty="0" smtClean="0">
                <a:latin typeface="Times New Roman" pitchFamily="18" charset="0"/>
                <a:cs typeface="Times New Roman" pitchFamily="18" charset="0"/>
              </a:rPr>
              <a:t>Nano robots </a:t>
            </a:r>
            <a:r>
              <a:rPr lang="en-US" dirty="0">
                <a:latin typeface="Times New Roman" pitchFamily="18" charset="0"/>
                <a:cs typeface="Times New Roman" pitchFamily="18" charset="0"/>
              </a:rPr>
              <a:t>with electric motors turning propellers</a:t>
            </a:r>
            <a:r>
              <a:rPr lang="en-US" b="1" dirty="0" smtClean="0">
                <a:latin typeface="Times New Roman" pitchFamily="18" charset="0"/>
                <a:cs typeface="Times New Roman" pitchFamily="18" charset="0"/>
              </a:rPr>
              <a:t>.</a:t>
            </a:r>
          </a:p>
          <a:p>
            <a:endParaRPr lang="en-US" b="1" dirty="0"/>
          </a:p>
          <a:p>
            <a:pPr marL="0" indent="0">
              <a:buNone/>
            </a:pPr>
            <a:endParaRPr lang="en-US" dirty="0"/>
          </a:p>
          <a:p>
            <a:endParaRPr lang="en-US" dirty="0"/>
          </a:p>
        </p:txBody>
      </p:sp>
    </p:spTree>
    <p:extLst>
      <p:ext uri="{BB962C8B-B14F-4D97-AF65-F5344CB8AC3E}">
        <p14:creationId xmlns:p14="http://schemas.microsoft.com/office/powerpoint/2010/main" val="27902761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3400"/>
            <a:ext cx="8229600" cy="990600"/>
          </a:xfrm>
        </p:spPr>
        <p:txBody>
          <a:bodyPr/>
          <a:lstStyle/>
          <a:p>
            <a:r>
              <a:rPr lang="en-US" dirty="0" smtClean="0"/>
              <a:t>Positioning </a:t>
            </a:r>
            <a:endParaRPr lang="en-US" dirty="0"/>
          </a:p>
        </p:txBody>
      </p:sp>
      <p:sp>
        <p:nvSpPr>
          <p:cNvPr id="3" name="Content Placeholder 2"/>
          <p:cNvSpPr>
            <a:spLocks noGrp="1"/>
          </p:cNvSpPr>
          <p:nvPr>
            <p:ph idx="4294967295"/>
          </p:nvPr>
        </p:nvSpPr>
        <p:spPr>
          <a:xfrm>
            <a:off x="0" y="1600200"/>
            <a:ext cx="8229600" cy="4876800"/>
          </a:xfrm>
        </p:spPr>
        <p:txBody>
          <a:bodyPr>
            <a:normAutofit lnSpcReduction="10000"/>
          </a:bodyPr>
          <a:lstStyle/>
          <a:p>
            <a:r>
              <a:rPr lang="en-US" dirty="0"/>
              <a:t>To know the location of </a:t>
            </a:r>
            <a:r>
              <a:rPr lang="en-US" dirty="0" smtClean="0"/>
              <a:t>Nano robots </a:t>
            </a:r>
            <a:r>
              <a:rPr lang="en-US" dirty="0"/>
              <a:t>where it goes we use ultrasonic technique</a:t>
            </a:r>
            <a:r>
              <a:rPr lang="en-US" dirty="0" smtClean="0"/>
              <a:t>.</a:t>
            </a:r>
          </a:p>
          <a:p>
            <a:r>
              <a:rPr lang="en-US" dirty="0" smtClean="0"/>
              <a:t>Nano robots </a:t>
            </a:r>
            <a:r>
              <a:rPr lang="en-US" dirty="0"/>
              <a:t>must be able to produce ultrasonic waves by passing a signal to piezoelectric membrane, which is in built with the device</a:t>
            </a:r>
            <a:r>
              <a:rPr lang="en-US" dirty="0" smtClean="0"/>
              <a:t>.</a:t>
            </a:r>
          </a:p>
          <a:p>
            <a:r>
              <a:rPr lang="en-US" dirty="0"/>
              <a:t>Several signal processing techniques are used to track this ultrasonic signal and finding the location at any time</a:t>
            </a:r>
            <a:r>
              <a:rPr lang="en-US" dirty="0" smtClean="0"/>
              <a:t>.</a:t>
            </a:r>
          </a:p>
          <a:p>
            <a:r>
              <a:rPr lang="en-US" dirty="0"/>
              <a:t>Instead of ultrasonic wave we use infrared ray for signal processing.</a:t>
            </a:r>
            <a:endParaRPr lang="en-US" dirty="0" smtClean="0"/>
          </a:p>
          <a:p>
            <a:endParaRPr lang="en-US" dirty="0"/>
          </a:p>
        </p:txBody>
      </p:sp>
    </p:spTree>
    <p:extLst>
      <p:ext uri="{BB962C8B-B14F-4D97-AF65-F5344CB8AC3E}">
        <p14:creationId xmlns:p14="http://schemas.microsoft.com/office/powerpoint/2010/main" val="176189716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828800"/>
            <a:ext cx="5614356"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78125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REMOVAL OF </a:t>
            </a:r>
            <a:r>
              <a:rPr lang="en-US" dirty="0" smtClean="0"/>
              <a:t>DEPOSITS</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295400"/>
            <a:ext cx="448627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33400" y="1905000"/>
            <a:ext cx="4108817" cy="1200329"/>
          </a:xfrm>
          <a:prstGeom prst="rect">
            <a:avLst/>
          </a:prstGeom>
          <a:noFill/>
        </p:spPr>
        <p:txBody>
          <a:bodyPr wrap="none" rtlCol="0">
            <a:spAutoFit/>
          </a:bodyPr>
          <a:lstStyle/>
          <a:p>
            <a:pPr marL="285750" indent="-285750">
              <a:buFont typeface="Arial" pitchFamily="34" charset="0"/>
              <a:buChar char="•"/>
            </a:pPr>
            <a:r>
              <a:rPr lang="en-US" dirty="0"/>
              <a:t>The fatty deposits (or) clots are </a:t>
            </a:r>
            <a:endParaRPr lang="en-US" dirty="0" smtClean="0"/>
          </a:p>
          <a:p>
            <a:r>
              <a:rPr lang="en-US" dirty="0"/>
              <a:t> </a:t>
            </a:r>
            <a:r>
              <a:rPr lang="en-US" dirty="0" smtClean="0"/>
              <a:t>  removed </a:t>
            </a:r>
            <a:r>
              <a:rPr lang="en-US" dirty="0"/>
              <a:t>using special blades fitted </a:t>
            </a:r>
            <a:endParaRPr lang="en-US" dirty="0" smtClean="0"/>
          </a:p>
          <a:p>
            <a:r>
              <a:rPr lang="en-US" dirty="0"/>
              <a:t> </a:t>
            </a:r>
            <a:r>
              <a:rPr lang="en-US" dirty="0" smtClean="0"/>
              <a:t>   with Nano robots. </a:t>
            </a:r>
            <a:endParaRPr lang="en-US" dirty="0"/>
          </a:p>
          <a:p>
            <a:endParaRPr lang="en-US" dirty="0"/>
          </a:p>
        </p:txBody>
      </p:sp>
      <p:sp>
        <p:nvSpPr>
          <p:cNvPr id="4" name="TextBox 3"/>
          <p:cNvSpPr txBox="1"/>
          <p:nvPr/>
        </p:nvSpPr>
        <p:spPr>
          <a:xfrm>
            <a:off x="547255" y="3352798"/>
            <a:ext cx="3884397" cy="1200329"/>
          </a:xfrm>
          <a:prstGeom prst="rect">
            <a:avLst/>
          </a:prstGeom>
          <a:noFill/>
        </p:spPr>
        <p:txBody>
          <a:bodyPr wrap="none" rtlCol="0">
            <a:spAutoFit/>
          </a:bodyPr>
          <a:lstStyle/>
          <a:p>
            <a:pPr marL="285750" indent="-285750">
              <a:buFont typeface="Arial" pitchFamily="34" charset="0"/>
              <a:buChar char="•"/>
            </a:pPr>
            <a:r>
              <a:rPr lang="en-US" dirty="0" smtClean="0"/>
              <a:t>fluids </a:t>
            </a:r>
            <a:r>
              <a:rPr lang="en-US" dirty="0"/>
              <a:t>can’t get inside </a:t>
            </a:r>
            <a:r>
              <a:rPr lang="en-US" dirty="0" smtClean="0"/>
              <a:t>Nano robot.</a:t>
            </a:r>
          </a:p>
          <a:p>
            <a:pPr marL="285750" indent="-285750">
              <a:buFont typeface="Arial" pitchFamily="34" charset="0"/>
              <a:buChar char="•"/>
            </a:pPr>
            <a:endParaRPr lang="en-US" dirty="0"/>
          </a:p>
          <a:p>
            <a:endParaRPr lang="en-US" dirty="0"/>
          </a:p>
          <a:p>
            <a:pPr marL="285750" indent="-285750">
              <a:buFont typeface="Arial" pitchFamily="34" charset="0"/>
              <a:buChar char="•"/>
            </a:pPr>
            <a:r>
              <a:rPr lang="en-US" dirty="0" smtClean="0"/>
              <a:t>replicators </a:t>
            </a:r>
            <a:r>
              <a:rPr lang="en-US" dirty="0"/>
              <a:t>are not used.</a:t>
            </a:r>
          </a:p>
        </p:txBody>
      </p:sp>
    </p:spTree>
    <p:extLst>
      <p:ext uri="{BB962C8B-B14F-4D97-AF65-F5344CB8AC3E}">
        <p14:creationId xmlns:p14="http://schemas.microsoft.com/office/powerpoint/2010/main" val="3767203898"/>
      </p:ext>
    </p:extLst>
  </p:cSld>
  <p:clrMapOvr>
    <a:masterClrMapping/>
  </p:clrMapOvr>
  <p:transition spd="slow">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a:t>
            </a:r>
            <a:endParaRPr lang="en-US" dirty="0"/>
          </a:p>
        </p:txBody>
      </p:sp>
      <p:sp>
        <p:nvSpPr>
          <p:cNvPr id="3" name="Content Placeholder 2"/>
          <p:cNvSpPr>
            <a:spLocks noGrp="1"/>
          </p:cNvSpPr>
          <p:nvPr>
            <p:ph idx="1"/>
          </p:nvPr>
        </p:nvSpPr>
        <p:spPr/>
        <p:txBody>
          <a:bodyPr/>
          <a:lstStyle/>
          <a:p>
            <a:pPr lvl="0"/>
            <a:r>
              <a:rPr lang="en-US" dirty="0"/>
              <a:t>Fast process</a:t>
            </a:r>
          </a:p>
          <a:p>
            <a:pPr lvl="0"/>
            <a:r>
              <a:rPr lang="en-US" dirty="0"/>
              <a:t>Results are accurate, as the scale of operation is small.</a:t>
            </a:r>
          </a:p>
          <a:p>
            <a:pPr lvl="0"/>
            <a:r>
              <a:rPr lang="en-US" dirty="0"/>
              <a:t>Involves less psychological strain compared to angioplasty.</a:t>
            </a:r>
          </a:p>
          <a:p>
            <a:pPr lvl="0"/>
            <a:r>
              <a:rPr lang="en-US" dirty="0"/>
              <a:t>Harmful ray attack is reduced.</a:t>
            </a:r>
          </a:p>
          <a:p>
            <a:pPr lvl="0"/>
            <a:r>
              <a:rPr lang="en-US" dirty="0"/>
              <a:t>Advanced and reliable technology.</a:t>
            </a:r>
          </a:p>
          <a:p>
            <a:r>
              <a:rPr lang="en-US" dirty="0"/>
              <a:t>Aftereffects are eliminated</a:t>
            </a:r>
          </a:p>
        </p:txBody>
      </p:sp>
      <p:pic>
        <p:nvPicPr>
          <p:cNvPr id="4" name="Content Placeholder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76200"/>
            <a:ext cx="2219325"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3253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 </a:t>
            </a:r>
            <a:endParaRPr lang="en-US" dirty="0"/>
          </a:p>
        </p:txBody>
      </p:sp>
      <p:sp>
        <p:nvSpPr>
          <p:cNvPr id="3" name="Content Placeholder 2"/>
          <p:cNvSpPr>
            <a:spLocks noGrp="1"/>
          </p:cNvSpPr>
          <p:nvPr>
            <p:ph idx="1"/>
          </p:nvPr>
        </p:nvSpPr>
        <p:spPr/>
        <p:txBody>
          <a:bodyPr>
            <a:normAutofit fontScale="92500"/>
          </a:bodyPr>
          <a:lstStyle/>
          <a:p>
            <a:pPr lvl="0"/>
            <a:r>
              <a:rPr lang="en-US" dirty="0"/>
              <a:t>Expensive technology</a:t>
            </a:r>
          </a:p>
          <a:p>
            <a:pPr lvl="0"/>
            <a:endParaRPr lang="en-US" dirty="0" smtClean="0"/>
          </a:p>
          <a:p>
            <a:pPr lvl="0"/>
            <a:endParaRPr lang="en-US" dirty="0" smtClean="0"/>
          </a:p>
          <a:p>
            <a:pPr lvl="0"/>
            <a:r>
              <a:rPr lang="en-US" dirty="0" smtClean="0"/>
              <a:t>Practical </a:t>
            </a:r>
            <a:r>
              <a:rPr lang="en-US" dirty="0"/>
              <a:t>implementation is some what difficult.</a:t>
            </a:r>
          </a:p>
          <a:p>
            <a:pPr lvl="0"/>
            <a:endParaRPr lang="en-US" dirty="0" smtClean="0"/>
          </a:p>
          <a:p>
            <a:pPr lvl="0"/>
            <a:endParaRPr lang="en-US" dirty="0"/>
          </a:p>
          <a:p>
            <a:pPr lvl="0"/>
            <a:r>
              <a:rPr lang="en-US" dirty="0" smtClean="0"/>
              <a:t>Technology </a:t>
            </a:r>
            <a:r>
              <a:rPr lang="en-US" dirty="0"/>
              <a:t>problems such as artificial reconstruction and artificial intelligence which results in robots going out of control of humans.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620688"/>
            <a:ext cx="20669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09567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normAutofit fontScale="92500" lnSpcReduction="20000"/>
          </a:bodyPr>
          <a:lstStyle/>
          <a:p>
            <a:r>
              <a:rPr lang="en-US" dirty="0"/>
              <a:t>A major asset of </a:t>
            </a:r>
            <a:r>
              <a:rPr lang="en-US" dirty="0" smtClean="0"/>
              <a:t>Nano robots </a:t>
            </a:r>
            <a:r>
              <a:rPr lang="en-US" dirty="0"/>
              <a:t>is the fact that the individual units require very little energy to operate. </a:t>
            </a:r>
          </a:p>
          <a:p>
            <a:r>
              <a:rPr lang="en-US" dirty="0" smtClean="0"/>
              <a:t>Durability </a:t>
            </a:r>
            <a:r>
              <a:rPr lang="en-US" dirty="0"/>
              <a:t>is another Potential asset. High speed is also a significant consideration. </a:t>
            </a:r>
          </a:p>
          <a:p>
            <a:r>
              <a:rPr lang="en-US" dirty="0" smtClean="0"/>
              <a:t>For </a:t>
            </a:r>
            <a:r>
              <a:rPr lang="en-US" dirty="0"/>
              <a:t>all those who suffer from heart problems these </a:t>
            </a:r>
            <a:r>
              <a:rPr lang="en-US" dirty="0" smtClean="0"/>
              <a:t>Nano </a:t>
            </a:r>
            <a:r>
              <a:rPr lang="en-US" dirty="0"/>
              <a:t>robots are going to be a God given medicine. </a:t>
            </a:r>
          </a:p>
          <a:p>
            <a:r>
              <a:rPr lang="en-US" dirty="0" smtClean="0"/>
              <a:t> </a:t>
            </a:r>
            <a:r>
              <a:rPr lang="en-US" dirty="0"/>
              <a:t>In the near future we are going to have our medical field completely out of knives and pain. </a:t>
            </a:r>
          </a:p>
          <a:p>
            <a:r>
              <a:rPr lang="en-US" dirty="0" smtClean="0"/>
              <a:t>Expecting </a:t>
            </a:r>
            <a:r>
              <a:rPr lang="en-US" dirty="0"/>
              <a:t>a fast advancement in the field we have this proposal to the world. </a:t>
            </a:r>
          </a:p>
          <a:p>
            <a:endParaRPr lang="en-US" dirty="0"/>
          </a:p>
        </p:txBody>
      </p:sp>
    </p:spTree>
    <p:extLst>
      <p:ext uri="{BB962C8B-B14F-4D97-AF65-F5344CB8AC3E}">
        <p14:creationId xmlns:p14="http://schemas.microsoft.com/office/powerpoint/2010/main" val="1597802669"/>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rcRect/>
          <a:stretch>
            <a:fillRect/>
          </a:stretch>
        </p:blipFill>
        <p:spPr>
          <a:xfrm>
            <a:off x="1143000" y="1219200"/>
            <a:ext cx="7086600" cy="4343400"/>
          </a:xfrm>
          <a:prstGeom prst="rect">
            <a:avLst/>
          </a:prstGeom>
          <a:effectLst>
            <a:softEdge rad="112500"/>
          </a:effectLst>
        </p:spPr>
      </p:pic>
      <p:sp>
        <p:nvSpPr>
          <p:cNvPr id="4" name="TextBox 3"/>
          <p:cNvSpPr txBox="1"/>
          <p:nvPr/>
        </p:nvSpPr>
        <p:spPr>
          <a:xfrm>
            <a:off x="1981200" y="381000"/>
            <a:ext cx="6464398" cy="707886"/>
          </a:xfrm>
          <a:prstGeom prst="rect">
            <a:avLst/>
          </a:prstGeom>
          <a:noFill/>
        </p:spPr>
        <p:txBody>
          <a:bodyPr wrap="none" rtlCol="0">
            <a:spAutoFit/>
          </a:bodyPr>
          <a:lstStyle/>
          <a:p>
            <a:r>
              <a:rPr lang="en-US" sz="4000" b="1" dirty="0">
                <a:solidFill>
                  <a:srgbClr val="0070C0"/>
                </a:solidFill>
              </a:rPr>
              <a:t>Thanks for your attention…!!!</a:t>
            </a:r>
            <a:endParaRPr lang="en-IN" sz="4000" b="1" dirty="0">
              <a:solidFill>
                <a:srgbClr val="0070C0"/>
              </a:solidFill>
            </a:endParaRPr>
          </a:p>
        </p:txBody>
      </p:sp>
      <p:sp>
        <p:nvSpPr>
          <p:cNvPr id="5" name="TextBox 4"/>
          <p:cNvSpPr txBox="1"/>
          <p:nvPr/>
        </p:nvSpPr>
        <p:spPr>
          <a:xfrm>
            <a:off x="3200400" y="5943600"/>
            <a:ext cx="3485570" cy="707886"/>
          </a:xfrm>
          <a:prstGeom prst="rect">
            <a:avLst/>
          </a:prstGeom>
          <a:noFill/>
        </p:spPr>
        <p:txBody>
          <a:bodyPr wrap="none" rtlCol="0">
            <a:spAutoFit/>
          </a:bodyPr>
          <a:lstStyle/>
          <a:p>
            <a:r>
              <a:rPr lang="en-US" sz="4000" b="1" dirty="0">
                <a:solidFill>
                  <a:srgbClr val="0070C0"/>
                </a:solidFill>
              </a:rPr>
              <a:t>Any  Queries ??</a:t>
            </a:r>
            <a:endParaRPr lang="en-IN" sz="4000" b="1" dirty="0">
              <a:solidFill>
                <a:srgbClr val="0070C0"/>
              </a:solidFill>
            </a:endParaRPr>
          </a:p>
        </p:txBody>
      </p:sp>
    </p:spTree>
    <p:extLst>
      <p:ext uri="{BB962C8B-B14F-4D97-AF65-F5344CB8AC3E}">
        <p14:creationId xmlns:p14="http://schemas.microsoft.com/office/powerpoint/2010/main" val="27860195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ONY\Downloads\thank you.jpg"/>
          <p:cNvPicPr>
            <a:picLocks noChangeAspect="1" noChangeArrowheads="1"/>
          </p:cNvPicPr>
          <p:nvPr/>
        </p:nvPicPr>
        <p:blipFill>
          <a:blip r:embed="rId2" cstate="print"/>
          <a:srcRect/>
          <a:stretch>
            <a:fillRect/>
          </a:stretch>
        </p:blipFill>
        <p:spPr bwMode="auto">
          <a:xfrm>
            <a:off x="23951" y="-8709"/>
            <a:ext cx="9143999" cy="6858000"/>
          </a:xfrm>
          <a:prstGeom prst="rect">
            <a:avLst/>
          </a:prstGeom>
          <a:noFill/>
        </p:spPr>
      </p:pic>
    </p:spTree>
    <p:extLst>
      <p:ext uri="{BB962C8B-B14F-4D97-AF65-F5344CB8AC3E}">
        <p14:creationId xmlns:p14="http://schemas.microsoft.com/office/powerpoint/2010/main" val="3995623646"/>
      </p:ext>
    </p:extLst>
  </p:cSld>
  <p:clrMapOvr>
    <a:masterClrMapping/>
  </p:clrMapOvr>
  <p:transition spd="slow">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173</TotalTime>
  <Words>677</Words>
  <Application>Microsoft Office PowerPoint</Application>
  <PresentationFormat>On-screen Show (4:3)</PresentationFormat>
  <Paragraphs>104</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Metro</vt:lpstr>
      <vt:lpstr>NANO ROBOTICS IN HEART SURGERY</vt:lpstr>
      <vt:lpstr>Contents </vt:lpstr>
      <vt:lpstr>INTRODUCTION</vt:lpstr>
      <vt:lpstr>Venn diagram representation for Nano</vt:lpstr>
      <vt:lpstr>STRUCTURE OF NANO ROBOT</vt:lpstr>
      <vt:lpstr>MOLECULAR SORTING ROTORS</vt:lpstr>
      <vt:lpstr>PROPELLER</vt:lpstr>
      <vt:lpstr>INJECTION OF NANOROBOTS</vt:lpstr>
      <vt:lpstr>NAVIGATION</vt:lpstr>
      <vt:lpstr>Positioning </vt:lpstr>
      <vt:lpstr>PowerPoint Presentation</vt:lpstr>
      <vt:lpstr>REMOVAL OF DEPOSITS</vt:lpstr>
      <vt:lpstr>Advantages </vt:lpstr>
      <vt:lpstr>Disadvantages </vt:lpstr>
      <vt:lpstr>Conclusion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NANO ROBOTICS IN HEART SURGERY</dc:title>
  <dc:creator>Ravi</dc:creator>
  <cp:lastModifiedBy>ravi teja</cp:lastModifiedBy>
  <cp:revision>30</cp:revision>
  <dcterms:created xsi:type="dcterms:W3CDTF">2006-08-16T00:00:00Z</dcterms:created>
  <dcterms:modified xsi:type="dcterms:W3CDTF">2012-09-11T15:08:10Z</dcterms:modified>
</cp:coreProperties>
</file>